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ефритовая свежесть_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ефритовая свежесть_HU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ефритовая свежесть_HU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ефритовая свежесть_HU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ефритовая свежесть_HU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ефритовая свежесть_HU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ефритовая свежесть_HU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ефритовая свежесть_HU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ефритовая свежесть_HU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ефритовая свежесть_HU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ефритовая свежесть_HU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ефритовая свежесть_HU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ефритовая свежесть_HU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ефритовая свежесть_HU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ефритовая свежесть_HU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ефритовая свежесть_HU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Diavetítés a képernyőre (4:3 oldalarány)</PresentationFormat>
  <Paragraphs>0</Paragraphs>
  <Slides>16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19" baseType="lpstr">
      <vt:lpstr>Arial</vt:lpstr>
      <vt:lpstr>Calibri</vt:lpstr>
      <vt:lpstr>Тема Office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Anton</dc:creator>
  <cp:lastModifiedBy>Marianna Fórizs</cp:lastModifiedBy>
  <cp:revision>1</cp:revision>
  <dcterms:created xsi:type="dcterms:W3CDTF">2018-10-11T08:16:07Z</dcterms:created>
  <dcterms:modified xsi:type="dcterms:W3CDTF">2020-03-21T11:56:22Z</dcterms:modified>
</cp:coreProperties>
</file>